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319" r:id="rId4"/>
    <p:sldId id="315" r:id="rId5"/>
    <p:sldId id="314" r:id="rId6"/>
    <p:sldId id="313" r:id="rId7"/>
    <p:sldId id="312" r:id="rId8"/>
    <p:sldId id="311" r:id="rId9"/>
    <p:sldId id="310" r:id="rId10"/>
    <p:sldId id="309" r:id="rId11"/>
    <p:sldId id="308" r:id="rId12"/>
    <p:sldId id="307" r:id="rId13"/>
    <p:sldId id="306" r:id="rId14"/>
    <p:sldId id="305" r:id="rId15"/>
    <p:sldId id="304" r:id="rId16"/>
    <p:sldId id="303" r:id="rId17"/>
    <p:sldId id="302" r:id="rId18"/>
    <p:sldId id="301" r:id="rId19"/>
    <p:sldId id="300" r:id="rId20"/>
    <p:sldId id="299" r:id="rId21"/>
    <p:sldId id="297" r:id="rId22"/>
    <p:sldId id="296" r:id="rId23"/>
    <p:sldId id="295" r:id="rId24"/>
    <p:sldId id="294" r:id="rId25"/>
    <p:sldId id="293" r:id="rId26"/>
    <p:sldId id="292" r:id="rId27"/>
    <p:sldId id="291" r:id="rId28"/>
    <p:sldId id="290" r:id="rId29"/>
    <p:sldId id="289" r:id="rId30"/>
    <p:sldId id="288" r:id="rId31"/>
    <p:sldId id="287" r:id="rId32"/>
    <p:sldId id="286" r:id="rId33"/>
    <p:sldId id="285" r:id="rId34"/>
    <p:sldId id="283" r:id="rId35"/>
    <p:sldId id="281" r:id="rId36"/>
    <p:sldId id="279" r:id="rId37"/>
    <p:sldId id="278" r:id="rId38"/>
    <p:sldId id="277" r:id="rId39"/>
    <p:sldId id="274" r:id="rId40"/>
    <p:sldId id="273" r:id="rId41"/>
    <p:sldId id="272" r:id="rId42"/>
    <p:sldId id="271" r:id="rId43"/>
    <p:sldId id="270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" name="Picture 107" descr="20220302_1308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667000" y="1070610"/>
            <a:ext cx="6858000" cy="47167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48105" y="1270"/>
            <a:ext cx="949706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52270" y="-635"/>
            <a:ext cx="888746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1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30300" y="-35560"/>
            <a:ext cx="9931400" cy="6929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37005" y="-13970"/>
            <a:ext cx="9317990" cy="6885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41120" y="635"/>
            <a:ext cx="95097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94435" y="-28575"/>
            <a:ext cx="9803765" cy="6915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17955" y="-635"/>
            <a:ext cx="935609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5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77645" y="-49530"/>
            <a:ext cx="9237345" cy="69570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5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64615" y="8255"/>
            <a:ext cx="9462770" cy="68414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1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77010" y="-21590"/>
            <a:ext cx="9237345" cy="69011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09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668270" y="1153160"/>
            <a:ext cx="6854825" cy="45516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1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43025" y="-6985"/>
            <a:ext cx="9505315" cy="68719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1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39215" y="-20955"/>
            <a:ext cx="9513570" cy="68999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13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73505" y="-13335"/>
            <a:ext cx="9445625" cy="68846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14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35100" y="0"/>
            <a:ext cx="93224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14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26515" y="-41910"/>
            <a:ext cx="9538970" cy="68999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1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05255" y="-20955"/>
            <a:ext cx="9381490" cy="68999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1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32840" y="-635"/>
            <a:ext cx="992632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15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88415" y="635"/>
            <a:ext cx="961517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1250" y="-6350"/>
            <a:ext cx="997013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2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17625" y="635"/>
            <a:ext cx="95567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292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69365" y="-20955"/>
            <a:ext cx="9652635" cy="68999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2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91235" y="-6350"/>
            <a:ext cx="10209530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2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93165" y="-27940"/>
            <a:ext cx="9806305" cy="6913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22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45235" y="-6350"/>
            <a:ext cx="970216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23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2520" y="635"/>
            <a:ext cx="9967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25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8400" y="0"/>
            <a:ext cx="98558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3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9790" y="7620"/>
            <a:ext cx="10473690" cy="68427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33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3670" y="-20955"/>
            <a:ext cx="9344025" cy="68999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33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83665" y="1270"/>
            <a:ext cx="942530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35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99515" y="-13970"/>
            <a:ext cx="9793605" cy="68859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35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3080" y="1905"/>
            <a:ext cx="1116647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29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12825" y="-21590"/>
            <a:ext cx="9835515" cy="69011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4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51205" y="-13335"/>
            <a:ext cx="10690225" cy="68846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40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95730" y="-35560"/>
            <a:ext cx="9400540" cy="69291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4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45720" y="398145"/>
            <a:ext cx="12284075" cy="6061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294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1390" y="-20955"/>
            <a:ext cx="10268585" cy="6899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29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82700" y="-21590"/>
            <a:ext cx="9627235" cy="6901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295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33780" y="-20955"/>
            <a:ext cx="10124440" cy="68999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295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46480" y="-28575"/>
            <a:ext cx="10100310" cy="6915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20302_1330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04975" y="-35560"/>
            <a:ext cx="8782050" cy="6929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Arial</vt:lpstr>
      <vt:lpstr>SimSun</vt:lpstr>
      <vt:lpstr>Wingdings</vt:lpstr>
      <vt:lpstr>Microsoft YaHei</vt:lpstr>
      <vt:lpstr>Droid Sans Fallback</vt:lpstr>
      <vt:lpstr>Arial Unicode MS</vt:lpstr>
      <vt:lpstr>宋体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root</cp:lastModifiedBy>
  <cp:revision>23</cp:revision>
  <dcterms:created xsi:type="dcterms:W3CDTF">2022-03-16T22:55:12Z</dcterms:created>
  <dcterms:modified xsi:type="dcterms:W3CDTF">2022-03-16T22:55:12Z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